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8A13D-1401-679E-7DE9-B3813463C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0D05D-CB26-4D5F-9058-C8C3A72A46C5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89608-98A1-16F0-961D-E89B2C9FF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A88953-9EBC-2473-CE17-D93FB2E37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76F64-61B7-49DB-88DE-A88EBAC232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54742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B3C126-9EC1-D223-CE9E-E8DB45940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E6025-C97E-4CEC-B8A2-A4762F6C0687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2ED551-898B-8D4B-644C-3F0A59910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9F127-B761-AE2E-2305-A45C2781F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AB476-400B-4927-8FE7-61A15E941D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3530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68B3F-2563-F72F-925B-99A80EB0A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131B8-5E07-4F38-B11D-8C10DC30D9A7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DEB3B-D8DB-C45D-44DA-E602BB54C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47705-9A36-6751-8C02-B7A8AECE7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3BBB8-E23F-4D46-9AB1-D2A6CC40BD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8759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9467D-02F6-FC38-6F7C-5CCA0EC37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8C86-70C2-4F0D-B709-4A5B71EECF22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399DF-9AAB-7529-2802-3D237D661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0862F6-1601-43B3-3E20-938107498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AE68F-52E9-4129-A064-E05B59F936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5771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5FDD1-1B93-8B22-70E3-15366BB17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D5252-A0FF-45B8-B66E-6389A2E103E8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81341-4A8E-B909-248E-76882D64B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FB402-6AEE-2D9D-B496-5E8B0D137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A5DA-7751-41C8-A538-D549E62E7B0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661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D89F39-461F-44DF-7B23-636528E44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D3EEA-0E88-4474-870E-A9A4E9B5DC33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7E16FB-935A-C54B-AF9D-7063B2E0A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A90012-F6C3-2E6C-333D-B47993713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9E2D-02E2-43BD-B4E9-F3D87B9475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0050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267E000-36BE-63DD-CC83-3549CFF6C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22AD8-4F75-4D99-A1F1-2BD91CFA792F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035EF8E-8414-F46A-F47D-A6E4D55D5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C9F2E05-3307-C516-148C-1488B06D3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51B80-97F6-477A-9B5C-E8E251DDE19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6007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64810D7-7C67-E75D-A009-1AAA11AB9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76DAA-A859-434F-8941-BE707A0729DC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C871A8F-4F78-AEE0-72B6-4A4E5D910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33364C5-6A40-979E-2814-01018C95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0B511-0490-4006-8F1F-B5F1D97AF3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3247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B325D82-052E-C97B-9493-A7E8165B1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A0E7D-9FF3-49A5-9389-EBA573932DC7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99283A9-5AB5-FB7A-20D2-39A0301D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90F3E14-AA1C-4B38-D778-8A5B4BB65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7C1AC-D5E1-49D7-A34C-E53085606D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5968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9A93C2-4140-B748-BD2A-A14A13706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DEC63-FD1F-4646-9377-C31BDCE8039B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AE3FF7-D0F9-FCEE-5578-4E0745FB6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889371-88F0-D06F-C13A-0E2DF9D4B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1D0C0-996D-48D9-8D8E-A2A91EF8A3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837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F51F8C2-69DF-5D92-2A31-A7C450A46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03979-AB67-4CDD-8BB2-CC757AF16F47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B7F645-DF98-345E-EFF8-C1A340DC1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2AC4C9-85F0-8C10-69E5-A9621E136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1ACAA-F1AA-4859-B172-4871F08D6DB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7746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33CD103-5FAC-159A-22DB-D27E918B8B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3CF30EC-EFC7-5C39-F93D-40B4FFC79B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CA78D0-5A60-BCF7-D168-D121E4CD12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6F0A61-1AD8-4EBD-83EB-7440453450D3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D7E9F-B1F4-BEC6-B4F3-0571A6DF17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D53AA-D4CD-8AFD-C52B-98A46E514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809376-3A67-4064-A80A-7024E44412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D6B43336-4BF0-20E9-2956-AE510BD34EB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59606" y="1754894"/>
            <a:ext cx="10872788" cy="3348211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AU" altLang="en-US" sz="2000" dirty="0"/>
              <a:t>Verse 1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Ride on ride on in majesty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Hark all the tribes Hosanna cry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O Saviour meek </a:t>
            </a:r>
            <a:r>
              <a:rPr lang="en-AU" altLang="en-US" sz="4000" dirty="0" err="1"/>
              <a:t>persue</a:t>
            </a:r>
            <a:r>
              <a:rPr lang="en-AU" altLang="en-US" sz="4000" dirty="0"/>
              <a:t> Thy road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With palms and scattered garments </a:t>
            </a:r>
            <a:r>
              <a:rPr lang="en-AU" altLang="en-US" sz="4000" dirty="0" err="1"/>
              <a:t>strow'd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746F4E92-4190-11C1-7009-C7F0C163FFA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7" y="1881163"/>
            <a:ext cx="10512425" cy="3095674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AU" altLang="en-US" sz="2000" dirty="0"/>
              <a:t>Verse 2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Ride on ride on in majesty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In lowly pomp ride on to die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O Christ Thy triumphs now begin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O'er captive death and </a:t>
            </a:r>
            <a:r>
              <a:rPr lang="en-AU" altLang="en-US" sz="4000" dirty="0" err="1"/>
              <a:t>conquer'd</a:t>
            </a:r>
            <a:r>
              <a:rPr lang="en-AU" altLang="en-US" sz="4000" dirty="0"/>
              <a:t> sin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EF3DF63D-D150-BFB3-6514-8E9A60CCA8B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59606" y="1808993"/>
            <a:ext cx="10872788" cy="3240013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AU" altLang="en-US" sz="2000" dirty="0"/>
              <a:t>Verse 3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Ride on ride on in majesty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The Angel armies of the sky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Look down with sad and wondering eyes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To see the approaching sacrifice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D917CC7A-027B-E5F2-2399-548038ABBDB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59606" y="1880592"/>
            <a:ext cx="10872787" cy="309681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AU" altLang="en-US" sz="2000" dirty="0"/>
              <a:t>Verse 4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Ride on ride on in majesty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The last and fiercest strife is nigh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The father on His sapphire throne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Awaits His own anointed Son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569C25FB-0786-A85C-6D3C-3428EDF5FD5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225" y="1844774"/>
            <a:ext cx="10369550" cy="3168451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AU" altLang="en-US" sz="2000" dirty="0"/>
              <a:t>Verse 5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Ride on ride on in majesty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In lowly pomp ride on to die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Bow Thy meek head to mortal pain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AU" altLang="en-US" sz="4000" dirty="0"/>
              <a:t>Then take O God Thy power and reign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382985-37EA-DAD4-B5C6-18B2CED17C84}"/>
              </a:ext>
            </a:extLst>
          </p:cNvPr>
          <p:cNvSpPr/>
          <p:nvPr/>
        </p:nvSpPr>
        <p:spPr>
          <a:xfrm>
            <a:off x="192088" y="5661025"/>
            <a:ext cx="5903912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CCLI Song # 1764856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Gordon Young | Henry Hart </a:t>
            </a:r>
            <a:r>
              <a:rPr lang="en-AU" sz="1050" dirty="0" err="1"/>
              <a:t>Milman</a:t>
            </a:r>
            <a:endParaRPr lang="en-AU" sz="105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Music: 1995 Hope Publishing Company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For use solely with the </a:t>
            </a:r>
            <a:r>
              <a:rPr lang="en-AU" sz="1050" dirty="0" err="1"/>
              <a:t>SongSelect</a:t>
            </a:r>
            <a:r>
              <a:rPr lang="en-AU" sz="1050" dirty="0"/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</TotalTime>
  <Words>178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2016-01-14T03:36:35Z</dcterms:created>
  <dcterms:modified xsi:type="dcterms:W3CDTF">2023-06-12T04:56:20Z</dcterms:modified>
</cp:coreProperties>
</file>